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9" r:id="rId4"/>
    <p:sldId id="283" r:id="rId5"/>
    <p:sldId id="285" r:id="rId6"/>
    <p:sldId id="286" r:id="rId7"/>
    <p:sldId id="270" r:id="rId8"/>
  </p:sldIdLst>
  <p:sldSz cx="9144000" cy="5143500" type="screen16x9"/>
  <p:notesSz cx="6858000" cy="9144000"/>
  <p:embeddedFontLst>
    <p:embeddedFont>
      <p:font typeface="DFPOP1-W9" charset="-128"/>
      <p:regular r:id="rId10"/>
    </p:embeddedFont>
    <p:embeddedFont>
      <p:font typeface="楷体" pitchFamily="49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Calibri" pitchFamily="34" charset="0"/>
      <p:regular r:id="rId14"/>
      <p:bold r:id="rId15"/>
      <p:italic r:id="rId16"/>
      <p:boldItalic r:id="rId17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688" autoAdjust="0"/>
    <p:restoredTop sz="95768" autoAdjust="0"/>
  </p:normalViewPr>
  <p:slideViewPr>
    <p:cSldViewPr snapToGrid="0">
      <p:cViewPr varScale="1">
        <p:scale>
          <a:sx n="76" d="100"/>
          <a:sy n="76" d="100"/>
        </p:scale>
        <p:origin x="-216" y="-96"/>
      </p:cViewPr>
      <p:guideLst>
        <p:guide orient="horz" pos="1639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人教版四年级下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57892" y="1772306"/>
            <a:ext cx="4511171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　加法运算定律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57045" y="1580626"/>
            <a:ext cx="492443" cy="21441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用加法交换律验算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33179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列竖式计算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并用加法交换律验算。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523+269=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9" name="TextBox 7"/>
          <p:cNvSpPr txBox="1"/>
          <p:nvPr/>
        </p:nvSpPr>
        <p:spPr>
          <a:xfrm>
            <a:off x="3095172" y="1418092"/>
            <a:ext cx="1530617" cy="559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792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3328255" y="2381576"/>
            <a:ext cx="1127204" cy="559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验算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708673" y="2255745"/>
          <a:ext cx="1212025" cy="1097280"/>
        </p:xfrm>
        <a:graphic>
          <a:graphicData uri="http://schemas.openxmlformats.org/drawingml/2006/table">
            <a:tbl>
              <a:tblPr/>
              <a:tblGrid>
                <a:gridCol w="134112"/>
                <a:gridCol w="153988"/>
                <a:gridCol w="307975"/>
                <a:gridCol w="307975"/>
                <a:gridCol w="30797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+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4774603" y="2296085"/>
          <a:ext cx="1212025" cy="1097280"/>
        </p:xfrm>
        <a:graphic>
          <a:graphicData uri="http://schemas.openxmlformats.org/drawingml/2006/table">
            <a:tbl>
              <a:tblPr/>
              <a:tblGrid>
                <a:gridCol w="134112"/>
                <a:gridCol w="153988"/>
                <a:gridCol w="307975"/>
                <a:gridCol w="307975"/>
                <a:gridCol w="30797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+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79491" y="1196961"/>
            <a:ext cx="800219" cy="26571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加法交换律、加法结合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律的实际应用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679055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连一连。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pic>
        <p:nvPicPr>
          <p:cNvPr id="19" name="RU88.EPS" descr="id:2147499361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2500"/>
          <a:stretch>
            <a:fillRect/>
          </a:stretch>
        </p:blipFill>
        <p:spPr>
          <a:xfrm>
            <a:off x="1363393" y="1695974"/>
            <a:ext cx="7141671" cy="347979"/>
          </a:xfrm>
          <a:prstGeom prst="rect">
            <a:avLst/>
          </a:prstGeom>
        </p:spPr>
      </p:pic>
      <p:pic>
        <p:nvPicPr>
          <p:cNvPr id="20" name="RU88.EPS" descr="id:2147499361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3545"/>
          <a:stretch>
            <a:fillRect/>
          </a:stretch>
        </p:blipFill>
        <p:spPr>
          <a:xfrm>
            <a:off x="1139275" y="3590365"/>
            <a:ext cx="7141671" cy="327210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2017059" y="1896035"/>
            <a:ext cx="2017059" cy="17212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1909482" y="1976718"/>
            <a:ext cx="2191871" cy="169432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867400" y="1900517"/>
            <a:ext cx="2017059" cy="17212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5759823" y="1981200"/>
            <a:ext cx="2191871" cy="169432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06824" y="910590"/>
            <a:ext cx="774550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选一选。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下面的算式中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应用了加法结合律的是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A.146+79+21=146+(79+21)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B.84+92=92+84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C.85+47+15=85+15+47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6494929" y="1415265"/>
            <a:ext cx="1232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06824" y="910590"/>
            <a:ext cx="80816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选一选。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382+(18+96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(382+18)+96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〇里应填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A.&gt;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B.&lt;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C.=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7570694" y="1469053"/>
            <a:ext cx="1232647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</TotalTime>
  <Words>136</Words>
  <Application>WPS 演示</Application>
  <PresentationFormat>全屏显示(16:9)</PresentationFormat>
  <Paragraphs>51</Paragraphs>
  <Slides>7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143</cp:revision>
  <dcterms:created xsi:type="dcterms:W3CDTF">2015-12-05T09:26:00Z</dcterms:created>
  <dcterms:modified xsi:type="dcterms:W3CDTF">2019-11-07T09:16:55Z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